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31" autoAdjust="0"/>
    <p:restoredTop sz="94660"/>
  </p:normalViewPr>
  <p:slideViewPr>
    <p:cSldViewPr snapToGrid="0">
      <p:cViewPr varScale="1">
        <p:scale>
          <a:sx n="92" d="100"/>
          <a:sy n="92" d="100"/>
        </p:scale>
        <p:origin x="369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jpeg>
</file>

<file path=ppt/media/image11.jpeg>
</file>

<file path=ppt/media/image12.jpeg>
</file>

<file path=ppt/media/image13.jpg>
</file>

<file path=ppt/media/image14.jpeg>
</file>

<file path=ppt/media/image15.jpeg>
</file>

<file path=ppt/media/image2.jpeg>
</file>

<file path=ppt/media/image3.png>
</file>

<file path=ppt/media/image4.jpeg>
</file>

<file path=ppt/media/image5.jpeg>
</file>

<file path=ppt/media/image6.jpe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995312"/>
            <a:ext cx="5829300" cy="4244622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6403623"/>
            <a:ext cx="5143500" cy="2943577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9483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1895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649111"/>
            <a:ext cx="1478756" cy="103321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649111"/>
            <a:ext cx="4350544" cy="103321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124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1027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3039537"/>
            <a:ext cx="5915025" cy="5071532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8159048"/>
            <a:ext cx="5915025" cy="266699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022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3245556"/>
            <a:ext cx="2914650" cy="77357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5717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49114"/>
            <a:ext cx="5915025" cy="23565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988734"/>
            <a:ext cx="2901255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4453467"/>
            <a:ext cx="2901255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988734"/>
            <a:ext cx="2915543" cy="146473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4453467"/>
            <a:ext cx="2915543" cy="65503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564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2357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197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755425"/>
            <a:ext cx="3471863" cy="8664222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763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812800"/>
            <a:ext cx="2211884" cy="28448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755425"/>
            <a:ext cx="3471863" cy="8664222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657600"/>
            <a:ext cx="2211884" cy="677615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151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649114"/>
            <a:ext cx="5915025" cy="23565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3245556"/>
            <a:ext cx="5915025" cy="77357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56B709-D8D7-4C4A-B6E2-B432F227620C}" type="datetimeFigureOut">
              <a:rPr lang="en-US" smtClean="0"/>
              <a:t>7/2/2022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11300181"/>
            <a:ext cx="2314575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11300181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C960B1-6C34-4D13-BEC1-9342B86A22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93017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2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12" Type="http://schemas.openxmlformats.org/officeDocument/2006/relationships/image" Target="../media/image11.jpeg"/><Relationship Id="rId2" Type="http://schemas.openxmlformats.org/officeDocument/2006/relationships/image" Target="../media/image1.jpg"/><Relationship Id="rId16" Type="http://schemas.openxmlformats.org/officeDocument/2006/relationships/image" Target="../media/image1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5" Type="http://schemas.openxmlformats.org/officeDocument/2006/relationships/image" Target="../media/image14.jpeg"/><Relationship Id="rId10" Type="http://schemas.openxmlformats.org/officeDocument/2006/relationships/image" Target="../media/image9.jpg"/><Relationship Id="rId4" Type="http://schemas.openxmlformats.org/officeDocument/2006/relationships/image" Target="../media/image3.png"/><Relationship Id="rId9" Type="http://schemas.openxmlformats.org/officeDocument/2006/relationships/image" Target="../media/image8.jpg"/><Relationship Id="rId1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9">
            <a:extLst>
              <a:ext uri="{FF2B5EF4-FFF2-40B4-BE49-F238E27FC236}">
                <a16:creationId xmlns:a16="http://schemas.microsoft.com/office/drawing/2014/main" id="{72A4EC06-1934-41CA-947A-1A2AD66340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6856285" cy="12191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ED286E-7089-CEDB-BD8F-A2D3563F16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88" r="28388"/>
          <a:stretch/>
        </p:blipFill>
        <p:spPr>
          <a:xfrm>
            <a:off x="4125411" y="7984742"/>
            <a:ext cx="2732590" cy="42072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832CAF-A252-BD5E-7A89-D500CF19EE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11" r="33111"/>
          <a:stretch/>
        </p:blipFill>
        <p:spPr>
          <a:xfrm>
            <a:off x="3061795" y="3304309"/>
            <a:ext cx="1858157" cy="2067773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FABAF50-E231-8E41-E79A-017595B118A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89" t="2005" r="44179" b="-2005"/>
          <a:stretch/>
        </p:blipFill>
        <p:spPr>
          <a:xfrm>
            <a:off x="4919952" y="2504201"/>
            <a:ext cx="1936333" cy="36679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0C61342-2E22-16A7-B7D7-A7EB2A6A3E1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98" b="13898"/>
          <a:stretch/>
        </p:blipFill>
        <p:spPr>
          <a:xfrm>
            <a:off x="816516" y="5372082"/>
            <a:ext cx="6041484" cy="271971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FA406C1-CEA9-0F59-817F-1B4D4C0C63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61" r="11161"/>
          <a:stretch/>
        </p:blipFill>
        <p:spPr>
          <a:xfrm>
            <a:off x="0" y="8038276"/>
            <a:ext cx="4123695" cy="226949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3F7D69B9-FB9C-A8C6-0A8E-1256F9F0D4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82" r="11382"/>
          <a:stretch/>
        </p:blipFill>
        <p:spPr>
          <a:xfrm>
            <a:off x="1715" y="10307782"/>
            <a:ext cx="2187362" cy="1884208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F98DD39-F3A0-9601-2360-0C111167C33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15" b="18115"/>
          <a:stretch/>
        </p:blipFill>
        <p:spPr>
          <a:xfrm>
            <a:off x="2157462" y="10307774"/>
            <a:ext cx="1966233" cy="18842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6F94A3-90E8-91EA-34B3-B97D1AAEFEC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76" r="20976"/>
          <a:stretch/>
        </p:blipFill>
        <p:spPr>
          <a:xfrm>
            <a:off x="-4802" y="5372100"/>
            <a:ext cx="1941135" cy="266617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E61CEFD-4D83-6C16-5392-5F7EE3566BC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4" t="596" r="24964" b="-596"/>
          <a:stretch/>
        </p:blipFill>
        <p:spPr>
          <a:xfrm>
            <a:off x="2485177" y="-93268"/>
            <a:ext cx="5787391" cy="339755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F4BEA901-EC14-6E03-3F7C-7AD8800CA2A3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4234"/>
          <a:stretch/>
        </p:blipFill>
        <p:spPr>
          <a:xfrm>
            <a:off x="8821023" y="-93303"/>
            <a:ext cx="1964740" cy="224687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C2FD99-7C1E-8A6C-FABE-AED618F67F6D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6" t="18624" r="5576"/>
          <a:stretch/>
        </p:blipFill>
        <p:spPr>
          <a:xfrm>
            <a:off x="-4802" y="-86776"/>
            <a:ext cx="3517749" cy="545238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027AE51-91EC-A0C4-6FB1-743634E57367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" t="23790" r="-282"/>
          <a:stretch/>
        </p:blipFill>
        <p:spPr>
          <a:xfrm>
            <a:off x="6856283" y="-93285"/>
            <a:ext cx="1991432" cy="22468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9CE3B20-5E18-2969-2523-27F682CDBD47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" b="50"/>
          <a:stretch/>
        </p:blipFill>
        <p:spPr>
          <a:xfrm>
            <a:off x="6856284" y="2153569"/>
            <a:ext cx="3929479" cy="491225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9BCF9495-DD64-615F-EE50-9A5C6C8E09B2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7" r="9427"/>
          <a:stretch/>
        </p:blipFill>
        <p:spPr>
          <a:xfrm>
            <a:off x="6858000" y="7065820"/>
            <a:ext cx="3927763" cy="2719716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118AC08-9D64-206F-B064-4CDF78C36FD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6" r="15206"/>
          <a:stretch/>
        </p:blipFill>
        <p:spPr>
          <a:xfrm>
            <a:off x="6858000" y="9785536"/>
            <a:ext cx="2479612" cy="2406464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221D953-3549-8AF6-5D79-198FF06369DD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4" r="4914"/>
          <a:stretch/>
        </p:blipFill>
        <p:spPr>
          <a:xfrm>
            <a:off x="9337613" y="9785535"/>
            <a:ext cx="1446920" cy="240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705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Liliana Pacheco</dc:creator>
  <cp:lastModifiedBy>Liliana Pacheco</cp:lastModifiedBy>
  <cp:revision>1</cp:revision>
  <dcterms:created xsi:type="dcterms:W3CDTF">2022-07-03T03:19:03Z</dcterms:created>
  <dcterms:modified xsi:type="dcterms:W3CDTF">2022-07-03T04:48:31Z</dcterms:modified>
</cp:coreProperties>
</file>

<file path=docProps/thumbnail.jpeg>
</file>